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6"/>
  </p:notesMasterIdLst>
  <p:sldIdLst>
    <p:sldId id="257" r:id="rId5"/>
  </p:sldIdLst>
  <p:sldSz cx="36121975" cy="51120675"/>
  <p:notesSz cx="6858000" cy="9144000"/>
  <p:embeddedFontLst>
    <p:embeddedFont>
      <p:font typeface="Raleway" pitchFamily="2" charset="77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  <a:defRPr lang="nl-NL"/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56895" userDrawn="1">
          <p15:clr>
            <a:srgbClr val="A4A3A4"/>
          </p15:clr>
        </p15:guide>
        <p15:guide id="2" pos="11377" userDrawn="1">
          <p15:clr>
            <a:srgbClr val="A4A3A4"/>
          </p15:clr>
        </p15:guide>
        <p15:guide id="3" pos="551" userDrawn="1">
          <p15:clr>
            <a:srgbClr val="9AA0A6"/>
          </p15:clr>
        </p15:guide>
        <p15:guide id="4" pos="22203" userDrawn="1">
          <p15:clr>
            <a:srgbClr val="9AA0A6"/>
          </p15:clr>
        </p15:guide>
        <p15:guide id="5" orient="horz" pos="5367" userDrawn="1">
          <p15:clr>
            <a:srgbClr val="9AA0A6"/>
          </p15:clr>
        </p15:guide>
        <p15:guide id="6" orient="horz" pos="308424" userDrawn="1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327"/>
  </p:normalViewPr>
  <p:slideViewPr>
    <p:cSldViewPr snapToGrid="0">
      <p:cViewPr varScale="1">
        <p:scale>
          <a:sx n="15" d="100"/>
          <a:sy n="15" d="100"/>
        </p:scale>
        <p:origin x="3264" y="480"/>
      </p:cViewPr>
      <p:guideLst>
        <p:guide orient="horz" pos="156895"/>
        <p:guide pos="11377"/>
        <p:guide pos="551"/>
        <p:guide pos="22203"/>
        <p:guide orient="horz" pos="5367"/>
        <p:guide orient="horz" pos="3084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rtlCol="0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pPr rtl="0"/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0eeb4b30e5_0_3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0eeb4b30e5_0_3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rtlCol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Print 6x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Fold long side first, then fold in half with the WELCOME page as the cover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231356" y="72111310"/>
            <a:ext cx="33659271" cy="198795916"/>
          </a:xfrm>
          <a:prstGeom prst="rect">
            <a:avLst/>
          </a:prstGeom>
        </p:spPr>
        <p:txBody>
          <a:bodyPr spcFirstLastPara="1" wrap="square" lIns="571425" tIns="571425" rIns="571425" bIns="571425" rtlCol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1pPr>
            <a:lvl2pPr lvl="1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2pPr>
            <a:lvl3pPr lvl="2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3pPr>
            <a:lvl4pPr lvl="3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4pPr>
            <a:lvl5pPr lvl="4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5pPr>
            <a:lvl6pPr lvl="5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6pPr>
            <a:lvl7pPr lvl="6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7pPr>
            <a:lvl8pPr lvl="7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8pPr>
            <a:lvl9pPr lvl="8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9pPr>
          </a:lstStyle>
          <a:p>
            <a:pPr rtl="0"/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231323" y="274482028"/>
            <a:ext cx="33659271" cy="76761518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9pPr>
          </a:lstStyle>
          <a:p>
            <a:pPr rtl="0"/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1231323" y="107127042"/>
            <a:ext cx="33659271" cy="190170700"/>
          </a:xfrm>
          <a:prstGeom prst="rect">
            <a:avLst/>
          </a:prstGeom>
        </p:spPr>
        <p:txBody>
          <a:bodyPr spcFirstLastPara="1" wrap="square" lIns="571425" tIns="571425" rIns="571425" bIns="571425" rtlCol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1pPr>
            <a:lvl2pPr lvl="1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2pPr>
            <a:lvl3pPr lvl="2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3pPr>
            <a:lvl4pPr lvl="3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4pPr>
            <a:lvl5pPr lvl="4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5pPr>
            <a:lvl6pPr lvl="5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6pPr>
            <a:lvl7pPr lvl="6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7pPr>
            <a:lvl8pPr lvl="7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8pPr>
            <a:lvl9pPr lvl="8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9pPr>
          </a:lstStyle>
          <a:p>
            <a:pPr rtl="0"/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1231323" y="305289683"/>
            <a:ext cx="33659271" cy="125974671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349414" lvl="0" indent="-723093" algn="ctr">
              <a:spcBef>
                <a:spcPts val="0"/>
              </a:spcBef>
              <a:spcAft>
                <a:spcPts val="0"/>
              </a:spcAft>
              <a:buSzPts val="11300"/>
              <a:buChar char="●"/>
              <a:defRPr/>
            </a:lvl1pPr>
            <a:lvl2pPr marL="698828" lvl="1" indent="-596916" algn="ctr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2pPr>
            <a:lvl3pPr marL="1048242" lvl="2" indent="-596916" algn="ctr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3pPr>
            <a:lvl4pPr marL="1397657" lvl="3" indent="-596916" algn="ctr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4pPr>
            <a:lvl5pPr marL="1747070" lvl="4" indent="-596916" algn="ctr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5pPr>
            <a:lvl6pPr marL="2096484" lvl="5" indent="-596916" algn="ctr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6pPr>
            <a:lvl7pPr marL="2445899" lvl="6" indent="-596916" algn="ctr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7pPr>
            <a:lvl8pPr marL="2795312" lvl="7" indent="-596916" algn="ctr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8pPr>
            <a:lvl9pPr marL="3144726" lvl="8" indent="-596916" algn="ctr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9pPr>
          </a:lstStyle>
          <a:p>
            <a:pPr rtl="0"/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1231323" y="208307567"/>
            <a:ext cx="33659271" cy="81526966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1pPr>
            <a:lvl2pPr lvl="1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2pPr>
            <a:lvl3pPr lvl="2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3pPr>
            <a:lvl4pPr lvl="3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4pPr>
            <a:lvl5pPr lvl="4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5pPr>
            <a:lvl6pPr lvl="5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6pPr>
            <a:lvl7pPr lvl="6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7pPr>
            <a:lvl8pPr lvl="7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8pPr>
            <a:lvl9pPr lvl="8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9pPr>
          </a:lstStyle>
          <a:p>
            <a:pPr rtl="0"/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9pPr>
          </a:lstStyle>
          <a:p>
            <a:pPr rtl="0"/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231323" y="111615994"/>
            <a:ext cx="33659271" cy="330864369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349414" lvl="0" indent="-723093">
              <a:spcBef>
                <a:spcPts val="0"/>
              </a:spcBef>
              <a:spcAft>
                <a:spcPts val="0"/>
              </a:spcAft>
              <a:buSzPts val="11300"/>
              <a:buChar char="●"/>
              <a:defRPr/>
            </a:lvl1pPr>
            <a:lvl2pPr marL="698828" lvl="1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2pPr>
            <a:lvl3pPr marL="1048242" lvl="2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3pPr>
            <a:lvl4pPr marL="1397657" lvl="3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4pPr>
            <a:lvl5pPr marL="1747070" lvl="4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5pPr>
            <a:lvl6pPr marL="2096484" lvl="5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6pPr>
            <a:lvl7pPr marL="2445899" lvl="6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7pPr>
            <a:lvl8pPr marL="2795312" lvl="7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8pPr>
            <a:lvl9pPr marL="3144726" lvl="8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9pPr>
          </a:lstStyle>
          <a:p>
            <a:pPr rtl="0"/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9pPr>
          </a:lstStyle>
          <a:p>
            <a:pPr rtl="0"/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1231324" y="111615994"/>
            <a:ext cx="15800523" cy="330864369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349414" lvl="0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 sz="6649"/>
            </a:lvl1pPr>
            <a:lvl2pPr marL="698828" lvl="1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2pPr>
            <a:lvl3pPr marL="1048242" lvl="2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3pPr>
            <a:lvl4pPr marL="1397657" lvl="3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4pPr>
            <a:lvl5pPr marL="1747070" lvl="4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5pPr>
            <a:lvl6pPr marL="2096484" lvl="5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6pPr>
            <a:lvl7pPr marL="2445899" lvl="6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7pPr>
            <a:lvl8pPr marL="2795312" lvl="7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8pPr>
            <a:lvl9pPr marL="3144726" lvl="8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9pPr>
          </a:lstStyle>
          <a:p>
            <a:pPr rtl="0"/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19089659" y="111615994"/>
            <a:ext cx="15800523" cy="330864369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349414" lvl="0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 sz="6649"/>
            </a:lvl1pPr>
            <a:lvl2pPr marL="698828" lvl="1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2pPr>
            <a:lvl3pPr marL="1048242" lvl="2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3pPr>
            <a:lvl4pPr marL="1397657" lvl="3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4pPr>
            <a:lvl5pPr marL="1747070" lvl="4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5pPr>
            <a:lvl6pPr marL="2096484" lvl="5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6pPr>
            <a:lvl7pPr marL="2445899" lvl="6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7pPr>
            <a:lvl8pPr marL="2795312" lvl="7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8pPr>
            <a:lvl9pPr marL="3144726" lvl="8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9pPr>
          </a:lstStyle>
          <a:p>
            <a:pPr rtl="0"/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9pPr>
          </a:lstStyle>
          <a:p>
            <a:pPr rtl="0"/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1231323" y="53809274"/>
            <a:ext cx="11093320" cy="73185754"/>
          </a:xfrm>
          <a:prstGeom prst="rect">
            <a:avLst/>
          </a:prstGeom>
        </p:spPr>
        <p:txBody>
          <a:bodyPr spcFirstLastPara="1" wrap="square" lIns="571425" tIns="571425" rIns="571425" bIns="571425" rtlCol="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1pPr>
            <a:lvl2pPr lvl="1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2pPr>
            <a:lvl3pPr lvl="2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3pPr>
            <a:lvl4pPr lvl="3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4pPr>
            <a:lvl5pPr lvl="4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5pPr>
            <a:lvl6pPr lvl="5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6pPr>
            <a:lvl7pPr lvl="6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7pPr>
            <a:lvl8pPr lvl="7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8pPr>
            <a:lvl9pPr lvl="8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9pPr>
          </a:lstStyle>
          <a:p>
            <a:pPr rtl="0"/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1231323" y="134581305"/>
            <a:ext cx="11093320" cy="307915971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349414" lvl="0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1pPr>
            <a:lvl2pPr marL="698828" lvl="1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2pPr>
            <a:lvl3pPr marL="1048242" lvl="2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3pPr>
            <a:lvl4pPr marL="1397657" lvl="3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4pPr>
            <a:lvl5pPr marL="1747070" lvl="4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5pPr>
            <a:lvl6pPr marL="2096484" lvl="5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6pPr>
            <a:lvl7pPr marL="2445899" lvl="6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7pPr>
            <a:lvl8pPr marL="2795312" lvl="7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8pPr>
            <a:lvl9pPr marL="3144726" lvl="8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9pPr>
          </a:lstStyle>
          <a:p>
            <a:pPr rtl="0"/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1936660" y="43596559"/>
            <a:ext cx="25156447" cy="396194176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1pPr>
            <a:lvl2pPr lvl="1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2pPr>
            <a:lvl3pPr lvl="2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3pPr>
            <a:lvl4pPr lvl="3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4pPr>
            <a:lvl5pPr lvl="4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5pPr>
            <a:lvl6pPr lvl="5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6pPr>
            <a:lvl7pPr lvl="6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7pPr>
            <a:lvl8pPr lvl="7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8pPr>
            <a:lvl9pPr lvl="8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9pPr>
          </a:lstStyle>
          <a:p>
            <a:pPr rtl="0"/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18060988" y="-12106"/>
            <a:ext cx="18061246" cy="49814257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436814" tIns="436814" rIns="436814" bIns="436814" rtlCol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7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1048818" y="119431703"/>
            <a:ext cx="15979628" cy="143556069"/>
          </a:xfrm>
          <a:prstGeom prst="rect">
            <a:avLst/>
          </a:prstGeom>
        </p:spPr>
        <p:txBody>
          <a:bodyPr spcFirstLastPara="1" wrap="square" lIns="571425" tIns="571425" rIns="571425" bIns="571425" rtlCol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9pPr>
          </a:lstStyle>
          <a:p>
            <a:pPr rtl="0"/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1048818" y="271474869"/>
            <a:ext cx="15979628" cy="119614776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9pPr>
          </a:lstStyle>
          <a:p>
            <a:pPr rtl="0"/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19512740" y="70125900"/>
            <a:ext cx="15158402" cy="357867088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marL="349414" lvl="0" indent="-723093">
              <a:spcBef>
                <a:spcPts val="0"/>
              </a:spcBef>
              <a:spcAft>
                <a:spcPts val="0"/>
              </a:spcAft>
              <a:buSzPts val="11300"/>
              <a:buChar char="●"/>
              <a:defRPr/>
            </a:lvl1pPr>
            <a:lvl2pPr marL="698828" lvl="1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2pPr>
            <a:lvl3pPr marL="1048242" lvl="2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3pPr>
            <a:lvl4pPr marL="1397657" lvl="3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4pPr>
            <a:lvl5pPr marL="1747070" lvl="4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5pPr>
            <a:lvl6pPr marL="2096484" lvl="5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6pPr>
            <a:lvl7pPr marL="2445899" lvl="6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7pPr>
            <a:lvl8pPr marL="2795312" lvl="7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8pPr>
            <a:lvl9pPr marL="3144726" lvl="8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9pPr>
          </a:lstStyle>
          <a:p>
            <a:pPr rtl="0"/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1231323" y="409726746"/>
            <a:ext cx="23697000" cy="58605404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marL="349414" lvl="0" indent="-17470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300"/>
              <a:buNone/>
              <a:defRPr/>
            </a:lvl1pPr>
          </a:lstStyle>
          <a:p>
            <a:pPr rtl="0"/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9pPr>
          </a:lstStyle>
          <a:p>
            <a:pPr rtl="0"/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231323" y="111615994"/>
            <a:ext cx="33659271" cy="330864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457200" lvl="0" indent="-946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300"/>
              <a:buChar char="●"/>
              <a:defRPr sz="11300">
                <a:solidFill>
                  <a:schemeClr val="dk2"/>
                </a:solidFill>
              </a:defRPr>
            </a:lvl1pPr>
            <a:lvl2pPr marL="914400" lvl="1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○"/>
              <a:defRPr sz="8700">
                <a:solidFill>
                  <a:schemeClr val="dk2"/>
                </a:solidFill>
              </a:defRPr>
            </a:lvl2pPr>
            <a:lvl3pPr marL="1371600" lvl="2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■"/>
              <a:defRPr sz="8700">
                <a:solidFill>
                  <a:schemeClr val="dk2"/>
                </a:solidFill>
              </a:defRPr>
            </a:lvl3pPr>
            <a:lvl4pPr marL="1828800" lvl="3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●"/>
              <a:defRPr sz="8700">
                <a:solidFill>
                  <a:schemeClr val="dk2"/>
                </a:solidFill>
              </a:defRPr>
            </a:lvl4pPr>
            <a:lvl5pPr marL="2286000" lvl="4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○"/>
              <a:defRPr sz="8700">
                <a:solidFill>
                  <a:schemeClr val="dk2"/>
                </a:solidFill>
              </a:defRPr>
            </a:lvl5pPr>
            <a:lvl6pPr marL="2743200" lvl="5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■"/>
              <a:defRPr sz="8700">
                <a:solidFill>
                  <a:schemeClr val="dk2"/>
                </a:solidFill>
              </a:defRPr>
            </a:lvl6pPr>
            <a:lvl7pPr marL="3200400" lvl="6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●"/>
              <a:defRPr sz="8700">
                <a:solidFill>
                  <a:schemeClr val="dk2"/>
                </a:solidFill>
              </a:defRPr>
            </a:lvl7pPr>
            <a:lvl8pPr marL="3657600" lvl="7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○"/>
              <a:defRPr sz="8700">
                <a:solidFill>
                  <a:schemeClr val="dk2"/>
                </a:solidFill>
              </a:defRPr>
            </a:lvl8pPr>
            <a:lvl9pPr marL="4114800" lvl="8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■"/>
              <a:defRPr sz="8700">
                <a:solidFill>
                  <a:schemeClr val="dk2"/>
                </a:solidFill>
              </a:defRPr>
            </a:lvl9pPr>
          </a:lstStyle>
          <a:p>
            <a:pPr rtl="0"/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 algn="r">
              <a:buNone/>
              <a:defRPr sz="4815">
                <a:solidFill>
                  <a:schemeClr val="dk2"/>
                </a:solidFill>
              </a:defRPr>
            </a:lvl1pPr>
            <a:lvl2pPr lvl="1" algn="r">
              <a:buNone/>
              <a:defRPr sz="4815">
                <a:solidFill>
                  <a:schemeClr val="dk2"/>
                </a:solidFill>
              </a:defRPr>
            </a:lvl2pPr>
            <a:lvl3pPr lvl="2" algn="r">
              <a:buNone/>
              <a:defRPr sz="4815">
                <a:solidFill>
                  <a:schemeClr val="dk2"/>
                </a:solidFill>
              </a:defRPr>
            </a:lvl3pPr>
            <a:lvl4pPr lvl="3" algn="r">
              <a:buNone/>
              <a:defRPr sz="4815">
                <a:solidFill>
                  <a:schemeClr val="dk2"/>
                </a:solidFill>
              </a:defRPr>
            </a:lvl4pPr>
            <a:lvl5pPr lvl="4" algn="r">
              <a:buNone/>
              <a:defRPr sz="4815">
                <a:solidFill>
                  <a:schemeClr val="dk2"/>
                </a:solidFill>
              </a:defRPr>
            </a:lvl5pPr>
            <a:lvl6pPr lvl="5" algn="r">
              <a:buNone/>
              <a:defRPr sz="4815">
                <a:solidFill>
                  <a:schemeClr val="dk2"/>
                </a:solidFill>
              </a:defRPr>
            </a:lvl6pPr>
            <a:lvl7pPr lvl="6" algn="r">
              <a:buNone/>
              <a:defRPr sz="4815">
                <a:solidFill>
                  <a:schemeClr val="dk2"/>
                </a:solidFill>
              </a:defRPr>
            </a:lvl7pPr>
            <a:lvl8pPr lvl="7" algn="r">
              <a:buNone/>
              <a:defRPr sz="4815">
                <a:solidFill>
                  <a:schemeClr val="dk2"/>
                </a:solidFill>
              </a:defRPr>
            </a:lvl8pPr>
            <a:lvl9pPr lvl="8" algn="r">
              <a:buNone/>
              <a:defRPr sz="4815">
                <a:solidFill>
                  <a:schemeClr val="dk2"/>
                </a:solidFill>
              </a:defRPr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7AD3DD3-1F37-4A46-BDB7-3C2F563C0CA4}"/>
              </a:ext>
            </a:extLst>
          </p:cNvPr>
          <p:cNvGrpSpPr/>
          <p:nvPr/>
        </p:nvGrpSpPr>
        <p:grpSpPr>
          <a:xfrm>
            <a:off x="999871" y="184038"/>
            <a:ext cx="34374489" cy="50752597"/>
            <a:chOff x="873743" y="23141569"/>
            <a:chExt cx="34374489" cy="50752597"/>
          </a:xfrm>
        </p:grpSpPr>
        <p:pic>
          <p:nvPicPr>
            <p:cNvPr id="63" name="Google Shape;63;p14"/>
            <p:cNvPicPr preferRelativeResize="0"/>
            <p:nvPr/>
          </p:nvPicPr>
          <p:blipFill>
            <a:blip r:embed="rId3"/>
            <a:srcRect l="2077" r="2077"/>
            <a:stretch/>
          </p:blipFill>
          <p:spPr>
            <a:xfrm>
              <a:off x="873743" y="23141569"/>
              <a:ext cx="34374489" cy="5075259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0" name="Google Shape;70;p14"/>
            <p:cNvSpPr txBox="1"/>
            <p:nvPr/>
          </p:nvSpPr>
          <p:spPr>
            <a:xfrm>
              <a:off x="23936591" y="63770475"/>
              <a:ext cx="10253614" cy="56450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nl" sz="6190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Welkom</a:t>
              </a:r>
            </a:p>
            <a:p>
              <a:pPr rtl="0"/>
              <a:endParaRPr lang="en" sz="6190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  <a:p>
              <a:pPr rtl="0"/>
              <a:r>
                <a:rPr lang="nl" sz="6190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Dialoogforum</a:t>
              </a:r>
            </a:p>
            <a:p>
              <a:pPr rtl="0"/>
              <a:endParaRPr lang="en" sz="6190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  <a:p>
              <a:pPr rtl="0"/>
              <a:r>
                <a:rPr lang="nl" sz="6190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Feedback &amp; evaluatie</a:t>
              </a:r>
              <a:endParaRPr sz="6190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3" name="Google Shape;83;p14"/>
            <p:cNvSpPr txBox="1"/>
            <p:nvPr/>
          </p:nvSpPr>
          <p:spPr>
            <a:xfrm>
              <a:off x="19255628" y="52500635"/>
              <a:ext cx="14934577" cy="31872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nl" sz="14979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Welkom</a:t>
              </a:r>
              <a:endParaRPr sz="1497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4" name="Google Shape;84;p14"/>
            <p:cNvSpPr txBox="1"/>
            <p:nvPr/>
          </p:nvSpPr>
          <p:spPr>
            <a:xfrm>
              <a:off x="2247589" y="51096430"/>
              <a:ext cx="14934577" cy="31872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nl" sz="14979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Ik sta erachter!</a:t>
              </a:r>
              <a:endParaRPr sz="1497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5" name="Google Shape;85;p14"/>
            <p:cNvSpPr txBox="1"/>
            <p:nvPr/>
          </p:nvSpPr>
          <p:spPr>
            <a:xfrm rot="10800000">
              <a:off x="18499460" y="43613629"/>
              <a:ext cx="14934577" cy="31990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nl" sz="15056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Blijf in contact!</a:t>
              </a:r>
              <a:endParaRPr sz="15056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6" name="Google Shape;86;p14"/>
            <p:cNvSpPr txBox="1"/>
            <p:nvPr/>
          </p:nvSpPr>
          <p:spPr>
            <a:xfrm>
              <a:off x="2365529" y="53635911"/>
              <a:ext cx="12913044" cy="42694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nl" sz="5503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Schrijf acties op waarvoor je je wilt inzetten of aan je netwerk wilt geven. Gebruik “</a:t>
              </a:r>
              <a:r>
                <a:rPr lang="nl" sz="5503" b="1" i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Tegen (time) zal ik (actie) om (intentie)” </a:t>
              </a:r>
              <a:r>
                <a:rPr lang="nl" sz="5503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als inspiratie!</a:t>
              </a:r>
              <a:endParaRPr sz="5503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7" name="Google Shape;87;p14"/>
            <p:cNvSpPr txBox="1"/>
            <p:nvPr/>
          </p:nvSpPr>
          <p:spPr>
            <a:xfrm rot="10800000">
              <a:off x="20502183" y="41729740"/>
              <a:ext cx="12913044" cy="25757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nl" sz="5503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Schrijf contacten van andere deelnemers op om verbonden te blijven!</a:t>
              </a:r>
              <a:endParaRPr sz="5503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8" name="Google Shape;88;p14"/>
            <p:cNvSpPr txBox="1"/>
            <p:nvPr/>
          </p:nvSpPr>
          <p:spPr>
            <a:xfrm>
              <a:off x="19325058" y="58299863"/>
              <a:ext cx="12913044" cy="2234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nl" sz="8789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Je bent in groep</a:t>
              </a:r>
              <a:endParaRPr sz="878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9" name="Google Shape;89;p14"/>
            <p:cNvSpPr txBox="1"/>
            <p:nvPr/>
          </p:nvSpPr>
          <p:spPr>
            <a:xfrm>
              <a:off x="19325057" y="61035169"/>
              <a:ext cx="14865147" cy="2234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nl" sz="8789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De agenda voor vandaag:</a:t>
              </a:r>
              <a:endParaRPr sz="878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90" name="Google Shape;90;p14"/>
            <p:cNvSpPr txBox="1"/>
            <p:nvPr/>
          </p:nvSpPr>
          <p:spPr>
            <a:xfrm>
              <a:off x="23936591" y="54183789"/>
              <a:ext cx="9497651" cy="31872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algn="r" rtl="0"/>
              <a:r>
                <a:rPr lang="nl" sz="14979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!</a:t>
              </a:r>
              <a:endParaRPr sz="1497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B9FEC3E32562644B094AA9F9D3E3E6B" ma:contentTypeVersion="22" ma:contentTypeDescription="Opprett et nytt dokument." ma:contentTypeScope="" ma:versionID="e5c466d1f1e8d2a6bc8d7125e3963893">
  <xsd:schema xmlns:xsd="http://www.w3.org/2001/XMLSchema" xmlns:xs="http://www.w3.org/2001/XMLSchema" xmlns:p="http://schemas.microsoft.com/office/2006/metadata/properties" xmlns:ns2="ef5dd856-6a32-4f72-920b-b3c650540c6d" xmlns:ns3="262176a7-579e-41d7-b678-e93537329a79" targetNamespace="http://schemas.microsoft.com/office/2006/metadata/properties" ma:root="true" ma:fieldsID="4fcb7d437731af2b62c611d65fd0de84" ns2:_="" ns3:_="">
    <xsd:import namespace="ef5dd856-6a32-4f72-920b-b3c650540c6d"/>
    <xsd:import namespace="262176a7-579e-41d7-b678-e93537329a79"/>
    <xsd:element name="properties">
      <xsd:complexType>
        <xsd:sequence>
          <xsd:element name="documentManagement">
            <xsd:complexType>
              <xsd:all>
                <xsd:element ref="ns2:TaxKeywordTaxHTField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Location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5dd856-6a32-4f72-920b-b3c650540c6d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4" nillable="true" ma:taxonomy="true" ma:internalName="TaxKeywordTaxHTField" ma:taxonomyFieldName="TaxKeyword" ma:displayName="Organisasjonsnøkkelord" ma:readOnly="false" ma:fieldId="{23f27201-bee3-471e-b2e7-b64fd8b7ca38}" ma:taxonomyMulti="true" ma:sspId="e7140caa-8402-4c36-9a5d-f51276ec0a9c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5" nillable="true" ma:displayName="Taxonomy Catch All Column" ma:hidden="true" ma:list="{c038a3f5-b0de-4afc-94b7-1764559454b3}" ma:internalName="TaxCatchAll" ma:showField="CatchAllData" ma:web="ef5dd856-6a32-4f72-920b-b3c650540c6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2176a7-579e-41d7-b678-e93537329a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Bildemerkelapper" ma:readOnly="false" ma:fieldId="{5cf76f15-5ced-4ddc-b409-7134ff3c332f}" ma:taxonomyMulti="true" ma:sspId="e7140caa-8402-4c36-9a5d-f51276ec0a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Innholdstype"/>
        <xsd:element ref="dc:title" minOccurs="0" maxOccurs="1" ma:index="3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f5dd856-6a32-4f72-920b-b3c650540c6d" xsi:nil="true"/>
    <lcf76f155ced4ddcb4097134ff3c332f xmlns="262176a7-579e-41d7-b678-e93537329a79">
      <Terms xmlns="http://schemas.microsoft.com/office/infopath/2007/PartnerControls"/>
    </lcf76f155ced4ddcb4097134ff3c332f>
    <TaxKeywordTaxHTField xmlns="ef5dd856-6a32-4f72-920b-b3c650540c6d">
      <Terms xmlns="http://schemas.microsoft.com/office/infopath/2007/PartnerControls"/>
    </TaxKeywordTaxHTField>
  </documentManagement>
</p:properties>
</file>

<file path=customXml/itemProps1.xml><?xml version="1.0" encoding="utf-8"?>
<ds:datastoreItem xmlns:ds="http://schemas.openxmlformats.org/officeDocument/2006/customXml" ds:itemID="{0ECF8B16-0C5E-4DA8-8C2E-05876373C7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5dd856-6a32-4f72-920b-b3c650540c6d"/>
    <ds:schemaRef ds:uri="262176a7-579e-41d7-b678-e93537329a7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FB9B28-399E-4222-B871-460F88AC78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3785285-E078-43B0-8086-10EF76F9A9BD}">
  <ds:schemaRefs>
    <ds:schemaRef ds:uri="http://schemas.microsoft.com/office/2006/metadata/properties"/>
    <ds:schemaRef ds:uri="http://schemas.microsoft.com/office/infopath/2007/PartnerControls"/>
    <ds:schemaRef ds:uri="ef5dd856-6a32-4f72-920b-b3c650540c6d"/>
    <ds:schemaRef ds:uri="262176a7-579e-41d7-b678-e93537329a7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86</Words>
  <Application>Microsoft Macintosh PowerPoint</Application>
  <PresentationFormat>Custom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Raleway</vt:lpstr>
      <vt:lpstr>Arial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Materials / Printables</dc:title>
  <cp:lastModifiedBy>Claire Bouillon</cp:lastModifiedBy>
  <cp:revision>6</cp:revision>
  <dcterms:modified xsi:type="dcterms:W3CDTF">2023-08-15T07:41:53Z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0x010100EB9FEC3E32562644B094AA9F9D3E3E6B</vt:lpwstr>
  </property>
  <property fmtid="{D5CDD505-2E9C-101B-9397-08002B2CF9AE}" pid="3" name="TaxKeyword">
    <vt:lpwstr/>
  </property>
  <property fmtid="{D5CDD505-2E9C-101B-9397-08002B2CF9AE}" pid="4" name="MediaServiceImageTags">
    <vt:lpwstr/>
  </property>
</Properties>
</file>